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8.jpeg"/><Relationship Id="rId7" Type="http://schemas.openxmlformats.org/officeDocument/2006/relationships/tags" Target="../tags/tag30.xml"/><Relationship Id="rId6" Type="http://schemas.openxmlformats.org/officeDocument/2006/relationships/image" Target="../media/image37.jpeg"/><Relationship Id="rId5" Type="http://schemas.openxmlformats.org/officeDocument/2006/relationships/tags" Target="../tags/tag29.xml"/><Relationship Id="rId4" Type="http://schemas.openxmlformats.org/officeDocument/2006/relationships/image" Target="../media/image36.jpeg"/><Relationship Id="rId3" Type="http://schemas.openxmlformats.org/officeDocument/2006/relationships/tags" Target="../tags/tag28.xml"/><Relationship Id="rId2" Type="http://schemas.openxmlformats.org/officeDocument/2006/relationships/image" Target="../media/image3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jpe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tags" Target="../tags/tag34.xml"/><Relationship Id="rId4" Type="http://schemas.openxmlformats.org/officeDocument/2006/relationships/image" Target="../media/image40.jpeg"/><Relationship Id="rId3" Type="http://schemas.openxmlformats.org/officeDocument/2006/relationships/tags" Target="../tags/tag33.xml"/><Relationship Id="rId2" Type="http://schemas.openxmlformats.org/officeDocument/2006/relationships/image" Target="../media/image39.jpe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jpeg"/><Relationship Id="rId7" Type="http://schemas.openxmlformats.org/officeDocument/2006/relationships/tags" Target="../tags/tag38.xml"/><Relationship Id="rId6" Type="http://schemas.openxmlformats.org/officeDocument/2006/relationships/image" Target="../media/image44.jpeg"/><Relationship Id="rId5" Type="http://schemas.openxmlformats.org/officeDocument/2006/relationships/tags" Target="../tags/tag37.xml"/><Relationship Id="rId4" Type="http://schemas.openxmlformats.org/officeDocument/2006/relationships/image" Target="../media/image43.jpeg"/><Relationship Id="rId3" Type="http://schemas.openxmlformats.org/officeDocument/2006/relationships/tags" Target="../tags/tag36.xml"/><Relationship Id="rId2" Type="http://schemas.openxmlformats.org/officeDocument/2006/relationships/image" Target="../media/image42.jpe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jpeg"/><Relationship Id="rId3" Type="http://schemas.openxmlformats.org/officeDocument/2006/relationships/tags" Target="../tags/tag40.xml"/><Relationship Id="rId2" Type="http://schemas.openxmlformats.org/officeDocument/2006/relationships/image" Target="../media/image46.jpe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tags" Target="../tags/tag42.xml"/><Relationship Id="rId2" Type="http://schemas.openxmlformats.org/officeDocument/2006/relationships/image" Target="../media/image27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tags" Target="../tags/tag45.xml"/><Relationship Id="rId4" Type="http://schemas.openxmlformats.org/officeDocument/2006/relationships/image" Target="../media/image27.png"/><Relationship Id="rId3" Type="http://schemas.openxmlformats.org/officeDocument/2006/relationships/tags" Target="../tags/tag44.xml"/><Relationship Id="rId2" Type="http://schemas.openxmlformats.org/officeDocument/2006/relationships/image" Target="../media/image49.jpe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jpeg"/><Relationship Id="rId3" Type="http://schemas.openxmlformats.org/officeDocument/2006/relationships/tags" Target="../tags/tag47.xml"/><Relationship Id="rId2" Type="http://schemas.openxmlformats.org/officeDocument/2006/relationships/image" Target="../media/image51.jpe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tags" Target="../tags/tag56.xml"/><Relationship Id="rId7" Type="http://schemas.openxmlformats.org/officeDocument/2006/relationships/image" Target="../media/image59.jpe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jpeg"/><Relationship Id="rId12" Type="http://schemas.openxmlformats.org/officeDocument/2006/relationships/tags" Target="../tags/tag58.xml"/><Relationship Id="rId11" Type="http://schemas.openxmlformats.org/officeDocument/2006/relationships/image" Target="../media/image61.jpe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8.png"/><Relationship Id="rId7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image" Target="../media/image22.png"/><Relationship Id="rId3" Type="http://schemas.openxmlformats.org/officeDocument/2006/relationships/tags" Target="../tags/tag1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4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23.xml"/><Relationship Id="rId4" Type="http://schemas.openxmlformats.org/officeDocument/2006/relationships/image" Target="../media/image28.png"/><Relationship Id="rId3" Type="http://schemas.openxmlformats.org/officeDocument/2006/relationships/tags" Target="../tags/tag22.xml"/><Relationship Id="rId2" Type="http://schemas.openxmlformats.org/officeDocument/2006/relationships/image" Target="../media/image2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25.xml"/><Relationship Id="rId2" Type="http://schemas.openxmlformats.org/officeDocument/2006/relationships/image" Target="../media/image30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带有共享课！共享课！共享课！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字样课程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ODBlZGY5MTY5NDc2NDg4MTdiN2UxOTdkZjNmM2I2YmY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3801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满生欢喜.</cp:lastModifiedBy>
  <cp:revision>418</cp:revision>
  <dcterms:created xsi:type="dcterms:W3CDTF">2022-01-17T01:35:00Z</dcterms:created>
  <dcterms:modified xsi:type="dcterms:W3CDTF">2024-09-02T03:43:54Z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A16A17CDF0854B7B9D5695EB06920271_12</vt:lpwstr>
  </property>
</Properties>
</file>